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B2E62-05B1-4CB6-9C3F-036B405D3A33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44B8C-4A38-4566-B7D6-FD3CF1392C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0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4B8C-4A38-4566-B7D6-FD3CF1392C7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 по физической культуре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МАОУ «Средняя общеобразовательная школа №141 с углубленным изучением отдельных предметов» Советского района г. Казани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Минвалеев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Марат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Ильдарович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00800" cy="17526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индивидуально-личностного и системно деятельностного подходов при подготовке учеников для участия в олимпиаде по физической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культуре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Результаты выступлений на олимпиаде: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291264" cy="283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482054"/>
                <a:gridCol w="1958784"/>
                <a:gridCol w="1533920"/>
              </a:tblGrid>
              <a:tr h="9456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Муниципальный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Зональный этап</a:t>
                      </a:r>
                      <a:endParaRPr lang="ru-RU" dirty="0"/>
                    </a:p>
                  </a:txBody>
                  <a:tcPr/>
                </a:tc>
              </a:tr>
              <a:tr h="9456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Урбанов Денис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2014-2015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Победитель</a:t>
                      </a:r>
                    </a:p>
                    <a:p>
                      <a:pPr algn="ctr"/>
                      <a:r>
                        <a:rPr lang="ru-RU" dirty="0" smtClean="0"/>
                        <a:t>(1 место)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Призер</a:t>
                      </a:r>
                    </a:p>
                    <a:p>
                      <a:pPr algn="ctr"/>
                      <a:r>
                        <a:rPr lang="ru-RU" dirty="0" smtClean="0"/>
                        <a:t>(7 место)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Призер</a:t>
                      </a:r>
                    </a:p>
                    <a:p>
                      <a:pPr algn="ctr"/>
                      <a:r>
                        <a:rPr lang="ru-RU" dirty="0" smtClean="0"/>
                        <a:t>(12</a:t>
                      </a:r>
                      <a:r>
                        <a:rPr lang="ru-RU" baseline="0" dirty="0" smtClean="0"/>
                        <a:t> место)</a:t>
                      </a:r>
                      <a:endParaRPr lang="ru-RU" dirty="0"/>
                    </a:p>
                  </a:txBody>
                  <a:tcPr/>
                </a:tc>
              </a:tr>
              <a:tr h="9456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Урбанов Денис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2015-2016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Победитель</a:t>
                      </a:r>
                    </a:p>
                    <a:p>
                      <a:pPr algn="ctr"/>
                      <a:r>
                        <a:rPr lang="ru-RU" dirty="0" smtClean="0"/>
                        <a:t>(1</a:t>
                      </a:r>
                      <a:r>
                        <a:rPr lang="ru-RU" baseline="0" dirty="0" smtClean="0"/>
                        <a:t> место)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Участник</a:t>
                      </a:r>
                    </a:p>
                    <a:p>
                      <a:pPr algn="ctr"/>
                      <a:r>
                        <a:rPr lang="ru-RU" dirty="0" smtClean="0"/>
                        <a:t>(30</a:t>
                      </a:r>
                      <a:r>
                        <a:rPr lang="ru-RU" baseline="0" dirty="0" smtClean="0"/>
                        <a:t> место)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Участник</a:t>
                      </a:r>
                    </a:p>
                    <a:p>
                      <a:pPr algn="ctr"/>
                      <a:r>
                        <a:rPr lang="ru-RU" dirty="0" smtClean="0"/>
                        <a:t>(28 место)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76</Words>
  <Application>Microsoft Office PowerPoint</Application>
  <PresentationFormat>Экран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Учитель I квалификационной категории по физической культуре  МАОУ «Средняя общеобразовательная школа №141 с углубленным изучением отдельных предметов» Советского района г. Казани  Минвалеев Марат Ильдарович</vt:lpstr>
      <vt:lpstr>Результаты выступлений на олимпиаде: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I квалификационной категории по физической культуре  МАОУ «Средняя общеобразовательная школа №141 с углубленным изучением отдельных предметов» Советского района г. Казани Минвалеев Марат Ильдарович</dc:title>
  <dc:creator>win</dc:creator>
  <cp:lastModifiedBy>GYPNORION</cp:lastModifiedBy>
  <cp:revision>12</cp:revision>
  <dcterms:created xsi:type="dcterms:W3CDTF">2016-10-28T04:46:57Z</dcterms:created>
  <dcterms:modified xsi:type="dcterms:W3CDTF">2016-11-02T10:11:06Z</dcterms:modified>
</cp:coreProperties>
</file>